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33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F68B1C-FCD6-4299-B1DA-081E97E2B0D2}" type="datetimeFigureOut">
              <a:rPr lang="en-GB" smtClean="0"/>
              <a:pPr/>
              <a:t>01/07/2016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60D15D-A2AA-4777-AEF4-DF7BECA0358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260D15D-A2AA-4777-AEF4-DF7BECA03583}" type="slidenum">
              <a:rPr lang="en-GB" smtClean="0"/>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25DAE456-6984-46B0-942B-E150D5800EE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DAE456-6984-46B0-942B-E150D5800EE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DAE456-6984-46B0-942B-E150D5800EE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DAE456-6984-46B0-942B-E150D5800EE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DAE456-6984-46B0-942B-E150D5800EE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DAE456-6984-46B0-942B-E150D5800EE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DAE456-6984-46B0-942B-E150D5800EE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DAE456-6984-46B0-942B-E150D5800EE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DAE456-6984-46B0-942B-E150D5800EE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DAE456-6984-46B0-942B-E150D5800EE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C19A928-F183-4B2A-B8F6-32244D7A8097}" type="datetimeFigureOut">
              <a:rPr lang="en-GB" smtClean="0"/>
              <a:pPr/>
              <a:t>01/07/2016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25DAE456-6984-46B0-942B-E150D5800EED}"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C19A928-F183-4B2A-B8F6-32244D7A8097}" type="datetimeFigureOut">
              <a:rPr lang="en-GB" smtClean="0"/>
              <a:pPr/>
              <a:t>01/07/2016</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5DAE456-6984-46B0-942B-E150D5800EED}"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51520" y="5733256"/>
            <a:ext cx="3960440" cy="504056"/>
          </a:xfrm>
        </p:spPr>
        <p:txBody>
          <a:bodyPr>
            <a:normAutofit fontScale="90000"/>
          </a:bodyPr>
          <a:lstStyle/>
          <a:p>
            <a:r>
              <a:rPr lang="en-GB" sz="2800" dirty="0" smtClean="0"/>
              <a:t>MR. BIMBO ABIOYE</a:t>
            </a:r>
            <a:br>
              <a:rPr lang="en-GB" sz="2800" dirty="0" smtClean="0"/>
            </a:br>
            <a:r>
              <a:rPr lang="en-GB" sz="2800" dirty="0" smtClean="0"/>
              <a:t>CEO</a:t>
            </a:r>
            <a:br>
              <a:rPr lang="en-GB" sz="2800" dirty="0" smtClean="0"/>
            </a:br>
            <a:r>
              <a:rPr lang="en-GB" sz="2800" dirty="0" smtClean="0"/>
              <a:t>FINTRAK SOFTWARE</a:t>
            </a:r>
            <a:br>
              <a:rPr lang="en-GB" sz="2800" dirty="0" smtClean="0"/>
            </a:br>
            <a:r>
              <a:rPr lang="en-GB" sz="2800" dirty="0" smtClean="0"/>
              <a:t>NIGERIA</a:t>
            </a:r>
            <a:endParaRPr lang="en-GB" dirty="0"/>
          </a:p>
        </p:txBody>
      </p:sp>
      <p:sp>
        <p:nvSpPr>
          <p:cNvPr id="8" name="Content Placeholder 7"/>
          <p:cNvSpPr>
            <a:spLocks noGrp="1"/>
          </p:cNvSpPr>
          <p:nvPr>
            <p:ph idx="1"/>
          </p:nvPr>
        </p:nvSpPr>
        <p:spPr>
          <a:xfrm>
            <a:off x="3635896" y="332656"/>
            <a:ext cx="5050904" cy="6120680"/>
          </a:xfrm>
        </p:spPr>
        <p:txBody>
          <a:bodyPr>
            <a:noAutofit/>
          </a:bodyPr>
          <a:lstStyle/>
          <a:p>
            <a:r>
              <a:rPr lang="en-GB" sz="1200" dirty="0" err="1" smtClean="0"/>
              <a:t>Fintrak</a:t>
            </a:r>
            <a:r>
              <a:rPr lang="en-GB" sz="1200" dirty="0" smtClean="0"/>
              <a:t> Software is a global ICT organization providing technology and business solutions to mainly commercial banks, mortgage banks and other financial institutions across Africa. Our core mission is to support businesses with technologies and intellectual strength required to enable them surpass their stakeholders' expectations, through strategic alliances.</a:t>
            </a:r>
          </a:p>
          <a:p>
            <a:r>
              <a:rPr lang="en-GB" sz="1200" dirty="0" smtClean="0"/>
              <a:t> </a:t>
            </a:r>
          </a:p>
          <a:p>
            <a:r>
              <a:rPr lang="en-GB" sz="1200" dirty="0" smtClean="0"/>
              <a:t>The company is managed by 5 Executive Directors and 3 Non-Executive Directors with diverse background and competencies across banking, finance, audit, consulting and software development. The company has a workforce of over 70 staff including over 50 software engineers.</a:t>
            </a:r>
          </a:p>
          <a:p>
            <a:r>
              <a:rPr lang="en-GB" sz="1200" dirty="0" smtClean="0"/>
              <a:t> </a:t>
            </a:r>
          </a:p>
          <a:p>
            <a:r>
              <a:rPr lang="en-GB" sz="1200" dirty="0" smtClean="0"/>
              <a:t>We have successfully implemented over 100 technology solutions for various enterprises engaged in Commercial Banking, Mortgage Banking, Insurance and Manufacturing across: Nigeria, Benin, Togo, Cote </a:t>
            </a:r>
            <a:r>
              <a:rPr lang="en-GB" sz="1200" dirty="0" err="1" smtClean="0"/>
              <a:t>D'Ivorie</a:t>
            </a:r>
            <a:r>
              <a:rPr lang="en-GB" sz="1200" dirty="0" smtClean="0"/>
              <a:t>, Gambia, Sierra Leone, Ghana, Senegal, Rwanda, Congo, Zambia and more in progress from our business offices in Nigeria, Ghana, Gambia and Kenya.</a:t>
            </a:r>
          </a:p>
          <a:p>
            <a:r>
              <a:rPr lang="en-GB" sz="1200" dirty="0" smtClean="0"/>
              <a:t> </a:t>
            </a:r>
          </a:p>
          <a:p>
            <a:r>
              <a:rPr lang="en-GB" sz="1200" dirty="0" smtClean="0"/>
              <a:t>At </a:t>
            </a:r>
            <a:r>
              <a:rPr lang="en-GB" sz="1200" dirty="0" err="1" smtClean="0"/>
              <a:t>FinTrak</a:t>
            </a:r>
            <a:r>
              <a:rPr lang="en-GB" sz="1200" dirty="0" smtClean="0"/>
              <a:t> Software, we understand our customers' business needs to sustain competitive advantage, profitability are able to support our clients to technologically adapt to ever changing economic policies, regulatory requirements and social dynamism.</a:t>
            </a:r>
            <a:endParaRPr lang="en-GB" sz="1200" dirty="0"/>
          </a:p>
        </p:txBody>
      </p:sp>
      <p:pic>
        <p:nvPicPr>
          <p:cNvPr id="1028" name="Picture 4" descr="Bimbo Abioye, FCA, MBA, ACTI, CISA,CISM, CISSP"/>
          <p:cNvPicPr>
            <a:picLocks noChangeAspect="1" noChangeArrowheads="1"/>
          </p:cNvPicPr>
          <p:nvPr/>
        </p:nvPicPr>
        <p:blipFill>
          <a:blip r:embed="rId3" cstate="print"/>
          <a:srcRect/>
          <a:stretch>
            <a:fillRect/>
          </a:stretch>
        </p:blipFill>
        <p:spPr bwMode="auto">
          <a:xfrm>
            <a:off x="0" y="620688"/>
            <a:ext cx="3590925" cy="359092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TotalTime>
  <Words>57</Words>
  <Application>Microsoft Office PowerPoint</Application>
  <PresentationFormat>On-screen Show (4:3)</PresentationFormat>
  <Paragraphs>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Flow</vt:lpstr>
      <vt:lpstr>MR. BIMBO ABIOYE CEO FINTRAK SOFTWARE NIGERIA</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lorenzo</dc:creator>
  <cp:lastModifiedBy>lorenzo</cp:lastModifiedBy>
  <cp:revision>5</cp:revision>
  <dcterms:created xsi:type="dcterms:W3CDTF">2016-07-01T18:23:22Z</dcterms:created>
  <dcterms:modified xsi:type="dcterms:W3CDTF">2016-07-01T19:19:49Z</dcterms:modified>
</cp:coreProperties>
</file>